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9A455-D6AF-2A83-A2FA-70751A66C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FB676C-4630-953C-CEF9-109030202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BA5BF-7D99-D1AA-180E-B2DAB9E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E7891-57D0-81C2-9B5A-7E2BF52B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47C55-91DE-8E9A-C3A1-2EFA3AF5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5044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6B3A2-A334-6158-7359-E36DE20F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88814C-6CCE-EB31-BE4A-0BB8B51C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44794-056C-D4BB-C120-69E93A5C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915A6-6E6E-30E4-354E-2A1C6061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135B5-090B-F568-E9E7-831F4FC2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9547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A6BF0F-55AB-01F3-2F10-99E6226EA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EFD44-A37C-2BF2-C48C-FE49A9DEA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F2021-1CDE-4BC1-AEDA-546F126E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B24D7-8025-DF0A-1CBD-6A729E56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42407-6D27-0247-75E8-6659A91E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720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DFF7F-325E-E8D1-641A-40329F9B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2D645-5685-94BB-651C-FFE5766F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C9351B-EE75-5538-6C84-3E39C1AF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FF763-0CD6-6F04-723C-4E83158C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A8A5E-5B52-68CD-4393-1C5E8869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33398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CD942-5EF1-6979-43AE-D42E040E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3F7830-9FBF-BD66-EEA0-8AA59F5B6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34AC6-A93E-FAA3-1500-E00CAA9C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0CF25-317C-79B3-B684-E609CB24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99433-3C25-D1CD-32D5-9477BAE7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672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6B339-FFA7-8306-5FC0-6122D2F3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89264-3932-3508-C3A3-F1CD9C5B9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B7BF76-58C6-B922-C24C-90CCAC74E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BADF09-3883-DB55-9F22-40DE710F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BA6223-BBF7-D608-0DA7-DD4A42FD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F172DB-49E4-8E90-8FFD-9C9F64C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46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62D97-879B-D60D-3310-64B2CEF8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86814C-ABBE-CD86-D0B2-E9075727B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EDDABA-33EF-544B-9CFD-9DCD431A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A083C-02DB-FD8C-D388-0C3A4B438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7501C9-7297-0E61-A545-F3D57612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13B88A-E188-C44B-553B-C8653291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63AFA1-F273-5DAC-22BF-820487AA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CEA963-E742-18E7-1983-A1677EDD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262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94F59-3824-E866-C434-EDE9C067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CFA646-FE86-202A-1525-D03FDC43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E41B-14A5-A126-EC5A-DE75E4E2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4F30C6-97CF-78D4-8BF4-D0CC3AC3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2309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3987E6-43C8-941B-3BD5-F60B4448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29941E-7B13-60F2-E8B5-E7B47C45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AB56FA-DE21-9FCA-1305-CB8888A6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29749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46D34-2278-2979-2F9A-EF8BBCF3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AC36F-32D4-C6E0-3F6B-1553F727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76F230-3B2B-F552-0E39-14829B622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FE9B9-51DA-7A0F-AF82-DD3CA10C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8541D5-C359-4E5D-CE0E-A1546927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AB95DE-730E-820F-8084-61617A33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2283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64325-CCF4-7331-A836-BBE381DA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F8E3C2-FFA2-FD6A-6352-8D4F7C93C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2C886C-94BC-3E80-DE1B-67FBB3102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C1FAB5-9016-E2C0-0826-B54455DC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8B1332-6D14-8346-B7DC-A3B4176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243D52-898B-33E4-ED25-C3B37747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5219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BA1BA5-BA79-F5A4-1CB7-932B7785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61313-0E82-5A3F-F301-B59F1E6F1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56427-2EEA-C90A-9430-206F1CB55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7FBF-6977-477D-A97E-899D5C228ED5}" type="datetimeFigureOut">
              <a:rPr lang="es-CU" smtClean="0"/>
              <a:t>30/1/2024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D0D00-0096-F488-36C3-7C09D8A82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73D58-4C2C-8AC4-766D-E43EE48F7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CF04-82B7-43AC-981C-386B8476C0F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0174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C0C4E-DAA6-1977-6C1F-AC4B333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016"/>
          </a:xfrm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sz="9600" dirty="0"/>
              <a:t>Instrucciones para actualización del </a:t>
            </a:r>
            <a:r>
              <a:rPr lang="es-ES" sz="9600" b="1" dirty="0"/>
              <a:t>ORCID</a:t>
            </a:r>
            <a:r>
              <a:rPr lang="es-ES" sz="9600" dirty="0"/>
              <a:t> </a:t>
            </a:r>
            <a:br>
              <a:rPr lang="es-ES" sz="9600" dirty="0"/>
            </a:br>
            <a:r>
              <a:rPr lang="es-ES" sz="9600" dirty="0"/>
              <a:t>de cada autor</a:t>
            </a:r>
            <a:endParaRPr lang="es-CU" sz="9600" dirty="0"/>
          </a:p>
        </p:txBody>
      </p:sp>
    </p:spTree>
    <p:extLst>
      <p:ext uri="{BB962C8B-B14F-4D97-AF65-F5344CB8AC3E}">
        <p14:creationId xmlns:p14="http://schemas.microsoft.com/office/powerpoint/2010/main" val="384603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337405F-2620-93DD-7308-07CB70681362}"/>
              </a:ext>
            </a:extLst>
          </p:cNvPr>
          <p:cNvSpPr txBox="1"/>
          <p:nvPr/>
        </p:nvSpPr>
        <p:spPr>
          <a:xfrm>
            <a:off x="187354" y="163585"/>
            <a:ext cx="3182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Acceder al sitio web </a:t>
            </a:r>
          </a:p>
          <a:p>
            <a:r>
              <a:rPr lang="es-ES" sz="2800" dirty="0"/>
              <a:t>orcid.org</a:t>
            </a:r>
            <a:endParaRPr lang="es-CU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ACD3FC-C972-33C0-E451-9066BC43F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425" y="0"/>
            <a:ext cx="7774837" cy="6858000"/>
          </a:xfrm>
          <a:prstGeom prst="rect">
            <a:avLst/>
          </a:prstGeom>
        </p:spPr>
      </p:pic>
      <p:sp>
        <p:nvSpPr>
          <p:cNvPr id="4" name="Flecha: hacia arriba 3">
            <a:extLst>
              <a:ext uri="{FF2B5EF4-FFF2-40B4-BE49-F238E27FC236}">
                <a16:creationId xmlns:a16="http://schemas.microsoft.com/office/drawing/2014/main" id="{506868E1-1090-92BC-54FC-53F3C5DC475E}"/>
              </a:ext>
            </a:extLst>
          </p:cNvPr>
          <p:cNvSpPr/>
          <p:nvPr/>
        </p:nvSpPr>
        <p:spPr>
          <a:xfrm>
            <a:off x="9135610" y="163585"/>
            <a:ext cx="377505" cy="1178654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042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1C825-ACB5-3D8D-A7DC-DA8A7DE5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79" y="0"/>
            <a:ext cx="9849641" cy="6858000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0BCA0ACD-8412-7263-564D-9CFD24A4846A}"/>
              </a:ext>
            </a:extLst>
          </p:cNvPr>
          <p:cNvSpPr/>
          <p:nvPr/>
        </p:nvSpPr>
        <p:spPr>
          <a:xfrm>
            <a:off x="6235337" y="2795451"/>
            <a:ext cx="3439886" cy="287383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20D506-C16B-0C95-106B-A3A6FC23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51" y="3286587"/>
            <a:ext cx="3456732" cy="3231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D68CE9-4011-5B21-8A02-C43CD869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838" y="3651898"/>
            <a:ext cx="345673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E64D8B-D899-7B5D-9110-88F71DC7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5" r="12000" b="26073"/>
          <a:stretch/>
        </p:blipFill>
        <p:spPr>
          <a:xfrm>
            <a:off x="1489166" y="549176"/>
            <a:ext cx="9239794" cy="527685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CBFCA043-7669-8434-CCC7-6461E7F3A210}"/>
              </a:ext>
            </a:extLst>
          </p:cNvPr>
          <p:cNvSpPr/>
          <p:nvPr/>
        </p:nvSpPr>
        <p:spPr>
          <a:xfrm>
            <a:off x="10084527" y="3727269"/>
            <a:ext cx="1550125" cy="1193074"/>
          </a:xfrm>
          <a:prstGeom prst="lef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Datos </a:t>
            </a:r>
          </a:p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biográficos</a:t>
            </a:r>
            <a:endParaRPr lang="es-C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B076E1-5168-4A23-0678-733FE1857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10" y="4551453"/>
            <a:ext cx="2072820" cy="1865538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91EF7CDD-E2D1-F28D-F7CF-DD790E3081C1}"/>
              </a:ext>
            </a:extLst>
          </p:cNvPr>
          <p:cNvSpPr/>
          <p:nvPr/>
        </p:nvSpPr>
        <p:spPr>
          <a:xfrm>
            <a:off x="9177556" y="5511567"/>
            <a:ext cx="1057013" cy="3144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07CE3D8-2070-2591-86EA-6F25B8A37AE7}"/>
              </a:ext>
            </a:extLst>
          </p:cNvPr>
          <p:cNvGrpSpPr/>
          <p:nvPr/>
        </p:nvGrpSpPr>
        <p:grpSpPr>
          <a:xfrm>
            <a:off x="5169986" y="3761992"/>
            <a:ext cx="3611302" cy="923330"/>
            <a:chOff x="5169986" y="3761992"/>
            <a:chExt cx="3611302" cy="923330"/>
          </a:xfrm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1484CE23-06C7-22BF-C359-5F6CC77A1702}"/>
                </a:ext>
              </a:extLst>
            </p:cNvPr>
            <p:cNvSpPr/>
            <p:nvPr/>
          </p:nvSpPr>
          <p:spPr>
            <a:xfrm>
              <a:off x="7802880" y="4223657"/>
              <a:ext cx="978408" cy="22642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U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DA9D8ED-5038-3DCF-1842-45D301B5A2F1}"/>
                </a:ext>
              </a:extLst>
            </p:cNvPr>
            <p:cNvSpPr txBox="1"/>
            <p:nvPr/>
          </p:nvSpPr>
          <p:spPr>
            <a:xfrm>
              <a:off x="5169986" y="3761992"/>
              <a:ext cx="265931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Todos los iconos de visibilidad deben cambiar del rojo al verde</a:t>
              </a:r>
              <a:endParaRPr lang="es-CU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23A2861-8912-CD93-EFA0-10F950B4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295" y="4146368"/>
            <a:ext cx="1136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D9AF62-D3E2-C4A7-A405-90937AAC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0272" r="16571"/>
          <a:stretch/>
        </p:blipFill>
        <p:spPr>
          <a:xfrm>
            <a:off x="583474" y="487680"/>
            <a:ext cx="6026331" cy="516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E0A756-2C05-A703-76A1-59DFAFF77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3" t="5341" r="28143"/>
          <a:stretch/>
        </p:blipFill>
        <p:spPr>
          <a:xfrm>
            <a:off x="6531428" y="600891"/>
            <a:ext cx="5390607" cy="54037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Flecha: doblada 6">
            <a:extLst>
              <a:ext uri="{FF2B5EF4-FFF2-40B4-BE49-F238E27FC236}">
                <a16:creationId xmlns:a16="http://schemas.microsoft.com/office/drawing/2014/main" id="{0776FCF0-4FDB-372A-256F-3E5A614903FF}"/>
              </a:ext>
            </a:extLst>
          </p:cNvPr>
          <p:cNvSpPr/>
          <p:nvPr/>
        </p:nvSpPr>
        <p:spPr>
          <a:xfrm>
            <a:off x="5625737" y="600891"/>
            <a:ext cx="888274" cy="478972"/>
          </a:xfrm>
          <a:prstGeom prst="ben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>
              <a:solidFill>
                <a:schemeClr val="tx1"/>
              </a:solidFill>
            </a:endParaRP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C5FF529B-56A4-33B5-3D1F-DF9CE22F431F}"/>
              </a:ext>
            </a:extLst>
          </p:cNvPr>
          <p:cNvSpPr/>
          <p:nvPr/>
        </p:nvSpPr>
        <p:spPr>
          <a:xfrm>
            <a:off x="6810103" y="5573486"/>
            <a:ext cx="418011" cy="97536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7D06CC-119F-EB01-B4CE-CC15E2B10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31" y="3796553"/>
            <a:ext cx="2859741" cy="2573767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64315CD2-E1C6-AC44-4DFF-FFDAEF6A9BCC}"/>
              </a:ext>
            </a:extLst>
          </p:cNvPr>
          <p:cNvSpPr/>
          <p:nvPr/>
        </p:nvSpPr>
        <p:spPr>
          <a:xfrm>
            <a:off x="5073133" y="5176722"/>
            <a:ext cx="1458295" cy="39676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5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29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Instrucciones para actualización del ORCID  de cada autor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VD Docencia</dc:creator>
  <cp:lastModifiedBy>VD Docencia</cp:lastModifiedBy>
  <cp:revision>4</cp:revision>
  <dcterms:created xsi:type="dcterms:W3CDTF">2024-01-29T21:58:49Z</dcterms:created>
  <dcterms:modified xsi:type="dcterms:W3CDTF">2024-01-30T21:35:22Z</dcterms:modified>
</cp:coreProperties>
</file>